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7" r:id="rId2"/>
    <p:sldId id="365" r:id="rId3"/>
    <p:sldId id="324" r:id="rId4"/>
    <p:sldId id="378" r:id="rId5"/>
    <p:sldId id="442" r:id="rId6"/>
    <p:sldId id="443" r:id="rId7"/>
    <p:sldId id="444" r:id="rId8"/>
    <p:sldId id="379" r:id="rId9"/>
    <p:sldId id="429" r:id="rId10"/>
    <p:sldId id="453" r:id="rId11"/>
    <p:sldId id="445" r:id="rId12"/>
    <p:sldId id="446" r:id="rId13"/>
    <p:sldId id="447" r:id="rId14"/>
    <p:sldId id="451" r:id="rId15"/>
    <p:sldId id="452" r:id="rId16"/>
    <p:sldId id="449" r:id="rId17"/>
    <p:sldId id="450" r:id="rId18"/>
    <p:sldId id="448" r:id="rId19"/>
    <p:sldId id="29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66E0"/>
    <a:srgbClr val="912C78"/>
    <a:srgbClr val="49DAC7"/>
    <a:srgbClr val="FF4661"/>
    <a:srgbClr val="066CFF"/>
    <a:srgbClr val="FFB500"/>
    <a:srgbClr val="7EA186"/>
    <a:srgbClr val="202A4B"/>
    <a:srgbClr val="537576"/>
    <a:srgbClr val="B6D5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://www.pptmon.com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20A679-F011-4FC9-8DCC-B0B43654E1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24E990-C179-4FEA-BA28-76064F830E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07474-7ABE-4EDD-B375-0E2770C1C3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89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14FA37-9E62-4A28-B762-246B821CEA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D787F2-7781-4518-82B2-66ADB21430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9"/>
          <a:stretch/>
        </p:blipFill>
        <p:spPr>
          <a:xfrm>
            <a:off x="476056" y="-1"/>
            <a:ext cx="3440211" cy="3839387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49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B366A5-3C56-4EDB-A6FF-77B46771041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6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D01B5A-657A-474B-9F45-5D79990A3A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79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D01B5A-657A-474B-9F45-5D79990A3A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2E10FE0E-1C63-42AB-ACEE-956F5DBDBC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75574" y="2142445"/>
            <a:ext cx="1959655" cy="389640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6" name="그림 개체 틀 7">
            <a:extLst>
              <a:ext uri="{FF2B5EF4-FFF2-40B4-BE49-F238E27FC236}">
                <a16:creationId xmlns:a16="http://schemas.microsoft.com/office/drawing/2014/main" id="{6D1CAC12-A29F-4F90-81CA-36DDA6BD32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77627" y="2142445"/>
            <a:ext cx="1959655" cy="389640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674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D01B5A-657A-474B-9F45-5D79990A3A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7">
            <a:extLst>
              <a:ext uri="{FF2B5EF4-FFF2-40B4-BE49-F238E27FC236}">
                <a16:creationId xmlns:a16="http://schemas.microsoft.com/office/drawing/2014/main" id="{9DA43BAD-9B79-47DC-8DC5-05209A670F8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0562" y="1571625"/>
            <a:ext cx="3668682" cy="454342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625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D01B5A-657A-474B-9F45-5D79990A3A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BD80A7E-A111-4C63-8924-34AB7D36C1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611" y="1419226"/>
            <a:ext cx="6290413" cy="3657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550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6" r:id="rId7"/>
    <p:sldLayoutId id="2147483707" r:id="rId8"/>
    <p:sldLayoutId id="2147483708" r:id="rId9"/>
    <p:sldLayoutId id="2147483687" r:id="rId10"/>
    <p:sldLayoutId id="214748366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4405208" y="569954"/>
            <a:ext cx="3381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366E0"/>
                </a:solidFill>
                <a:latin typeface="+mj-lt"/>
                <a:cs typeface="Arial" panose="020B0604020202020204" pitchFamily="34" charset="0"/>
              </a:rPr>
              <a:t>BÁO CÁO</a:t>
            </a:r>
          </a:p>
          <a:p>
            <a:pPr algn="ctr"/>
            <a:r>
              <a:rPr lang="en-US" altLang="ko-KR" sz="2000" b="1" dirty="0">
                <a:solidFill>
                  <a:srgbClr val="2366E0"/>
                </a:solidFill>
                <a:latin typeface="+mj-lt"/>
                <a:cs typeface="Arial" panose="020B0604020202020204" pitchFamily="34" charset="0"/>
              </a:rPr>
              <a:t>THỰC TẬP TỐT NGHIỆP</a:t>
            </a:r>
            <a:endParaRPr lang="ko-KR" altLang="en-US" sz="2000" b="1" dirty="0">
              <a:solidFill>
                <a:srgbClr val="2366E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74BDD4-3EFD-40B2-90E9-A28E3382D235}"/>
              </a:ext>
            </a:extLst>
          </p:cNvPr>
          <p:cNvSpPr/>
          <p:nvPr/>
        </p:nvSpPr>
        <p:spPr>
          <a:xfrm>
            <a:off x="2261404" y="469298"/>
            <a:ext cx="7669188" cy="4018726"/>
          </a:xfrm>
          <a:prstGeom prst="rect">
            <a:avLst/>
          </a:prstGeom>
          <a:noFill/>
          <a:ln w="76200" cap="flat">
            <a:solidFill>
              <a:srgbClr val="2366E0"/>
            </a:solidFill>
            <a:prstDash val="solid"/>
            <a:miter/>
          </a:ln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12DEA-244F-498E-859C-859E35267E03}"/>
              </a:ext>
            </a:extLst>
          </p:cNvPr>
          <p:cNvSpPr txBox="1"/>
          <p:nvPr/>
        </p:nvSpPr>
        <p:spPr>
          <a:xfrm>
            <a:off x="3017298" y="5584594"/>
            <a:ext cx="5479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2366E0"/>
                </a:solidFill>
              </a:rPr>
              <a:t>Chu Anh Toàn		MSV: 5851071076</a:t>
            </a:r>
            <a:endParaRPr lang="ko-KR" altLang="en-US" sz="1400" b="1" dirty="0">
              <a:solidFill>
                <a:srgbClr val="2366E0"/>
              </a:solidFill>
            </a:endParaRPr>
          </a:p>
        </p:txBody>
      </p:sp>
      <p:sp>
        <p:nvSpPr>
          <p:cNvPr id="17" name="타원 10">
            <a:extLst>
              <a:ext uri="{FF2B5EF4-FFF2-40B4-BE49-F238E27FC236}">
                <a16:creationId xmlns:a16="http://schemas.microsoft.com/office/drawing/2014/main" id="{35E0BCF8-4495-4664-AE02-BF9F444EE698}"/>
              </a:ext>
            </a:extLst>
          </p:cNvPr>
          <p:cNvSpPr/>
          <p:nvPr/>
        </p:nvSpPr>
        <p:spPr>
          <a:xfrm>
            <a:off x="463426" y="5503190"/>
            <a:ext cx="470587" cy="470587"/>
          </a:xfrm>
          <a:prstGeom prst="ellipse">
            <a:avLst/>
          </a:prstGeom>
          <a:solidFill>
            <a:srgbClr val="236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C6C69-85F7-40C6-BA06-6BEBF3214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36" y="2838349"/>
            <a:ext cx="1381125" cy="1371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58516C-A448-4EA5-ACAA-09E7CE7A909C}"/>
              </a:ext>
            </a:extLst>
          </p:cNvPr>
          <p:cNvSpPr txBox="1"/>
          <p:nvPr/>
        </p:nvSpPr>
        <p:spPr>
          <a:xfrm>
            <a:off x="2409575" y="1649103"/>
            <a:ext cx="7521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ĐỀ TÀI: </a:t>
            </a:r>
            <a:r>
              <a:rPr lang="en-US" altLang="ko-KR" sz="2800" b="1" dirty="0" err="1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Phát</a:t>
            </a:r>
            <a:r>
              <a:rPr lang="en-US" altLang="ko-KR" sz="2800" b="1" dirty="0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800" b="1" dirty="0" err="1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triển</a:t>
            </a:r>
            <a:r>
              <a:rPr lang="en-US" altLang="ko-KR" sz="2800" b="1" dirty="0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 website </a:t>
            </a:r>
            <a:r>
              <a:rPr lang="en-US" altLang="ko-KR" sz="2800" b="1" dirty="0" err="1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đọc</a:t>
            </a:r>
            <a:r>
              <a:rPr lang="en-US" altLang="ko-KR" sz="2800" b="1" dirty="0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, </a:t>
            </a:r>
            <a:r>
              <a:rPr lang="en-US" altLang="ko-KR" sz="2800" b="1" dirty="0" err="1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viết</a:t>
            </a:r>
            <a:r>
              <a:rPr lang="en-US" altLang="ko-KR" sz="2800" b="1" dirty="0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800" b="1" dirty="0" err="1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tiểu</a:t>
            </a:r>
            <a:r>
              <a:rPr lang="en-US" altLang="ko-KR" sz="2800" b="1" dirty="0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800" b="1" dirty="0" err="1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thuyết</a:t>
            </a:r>
            <a:r>
              <a:rPr lang="en-US" altLang="ko-KR" sz="2800" b="1" dirty="0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800" b="1" dirty="0" err="1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sử</a:t>
            </a:r>
            <a:r>
              <a:rPr lang="en-US" altLang="ko-KR" sz="2800" b="1" dirty="0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800" b="1" dirty="0" err="1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dụng</a:t>
            </a:r>
            <a:r>
              <a:rPr lang="en-US" altLang="ko-KR" sz="2800" b="1" dirty="0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800" b="1" dirty="0" err="1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công</a:t>
            </a:r>
            <a:r>
              <a:rPr lang="en-US" altLang="ko-KR" sz="2800" b="1" dirty="0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800" b="1" dirty="0" err="1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nghệ</a:t>
            </a:r>
            <a:r>
              <a:rPr lang="en-US" altLang="ko-KR" sz="2800" b="1" dirty="0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800" b="1" dirty="0" err="1">
                <a:solidFill>
                  <a:srgbClr val="2366E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101600" dist="50800" dir="10800000">
                    <a:prstClr val="black"/>
                  </a:innerShdw>
                </a:effectLst>
                <a:latin typeface="+mj-lt"/>
                <a:cs typeface="Arial" panose="020B0604020202020204" pitchFamily="34" charset="0"/>
              </a:rPr>
              <a:t>laravel</a:t>
            </a:r>
            <a:endParaRPr lang="ko-KR" altLang="en-US" sz="2800" b="1" dirty="0">
              <a:solidFill>
                <a:srgbClr val="2366E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innerShdw blurRad="101600" dist="50800" dir="10800000">
                  <a:prstClr val="black"/>
                </a:inn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AC58E-2561-4774-9944-D31857ACE2A5}"/>
              </a:ext>
            </a:extLst>
          </p:cNvPr>
          <p:cNvSpPr txBox="1"/>
          <p:nvPr/>
        </p:nvSpPr>
        <p:spPr>
          <a:xfrm>
            <a:off x="934013" y="5584594"/>
            <a:ext cx="1978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2366E0"/>
                </a:solidFill>
              </a:rPr>
              <a:t>Sinh</a:t>
            </a:r>
            <a:r>
              <a:rPr lang="en-US" altLang="ko-KR" sz="1400" b="1" dirty="0">
                <a:solidFill>
                  <a:srgbClr val="2366E0"/>
                </a:solidFill>
              </a:rPr>
              <a:t> </a:t>
            </a:r>
            <a:r>
              <a:rPr lang="en-US" altLang="ko-KR" sz="1400" b="1" dirty="0" err="1">
                <a:solidFill>
                  <a:srgbClr val="2366E0"/>
                </a:solidFill>
              </a:rPr>
              <a:t>viên</a:t>
            </a:r>
            <a:r>
              <a:rPr lang="en-US" altLang="ko-KR" sz="1400" b="1" dirty="0">
                <a:solidFill>
                  <a:srgbClr val="2366E0"/>
                </a:solidFill>
              </a:rPr>
              <a:t> </a:t>
            </a:r>
            <a:r>
              <a:rPr lang="en-US" altLang="ko-KR" sz="1400" b="1" dirty="0" err="1">
                <a:solidFill>
                  <a:srgbClr val="2366E0"/>
                </a:solidFill>
              </a:rPr>
              <a:t>thực</a:t>
            </a:r>
            <a:r>
              <a:rPr lang="en-US" altLang="ko-KR" sz="1400" b="1" dirty="0">
                <a:solidFill>
                  <a:srgbClr val="2366E0"/>
                </a:solidFill>
              </a:rPr>
              <a:t> </a:t>
            </a:r>
            <a:r>
              <a:rPr lang="en-US" altLang="ko-KR" sz="1400" b="1" dirty="0" err="1">
                <a:solidFill>
                  <a:srgbClr val="2366E0"/>
                </a:solidFill>
              </a:rPr>
              <a:t>hiện</a:t>
            </a:r>
            <a:r>
              <a:rPr lang="en-US" altLang="ko-KR" sz="1400" b="1" dirty="0">
                <a:solidFill>
                  <a:srgbClr val="2366E0"/>
                </a:solidFill>
              </a:rPr>
              <a:t>:</a:t>
            </a:r>
            <a:endParaRPr lang="ko-KR" altLang="en-US" sz="1400" b="1" dirty="0">
              <a:solidFill>
                <a:srgbClr val="2366E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562A7-545E-44BF-A96B-F96206118B78}"/>
              </a:ext>
            </a:extLst>
          </p:cNvPr>
          <p:cNvSpPr txBox="1"/>
          <p:nvPr/>
        </p:nvSpPr>
        <p:spPr>
          <a:xfrm>
            <a:off x="3017298" y="6185756"/>
            <a:ext cx="1736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2366E0"/>
                </a:solidFill>
              </a:rPr>
              <a:t>Phạm</a:t>
            </a:r>
            <a:r>
              <a:rPr lang="en-US" altLang="ko-KR" sz="1400" b="1" dirty="0">
                <a:solidFill>
                  <a:srgbClr val="2366E0"/>
                </a:solidFill>
              </a:rPr>
              <a:t> </a:t>
            </a:r>
            <a:r>
              <a:rPr lang="en-US" altLang="ko-KR" sz="1400" b="1" dirty="0" err="1">
                <a:solidFill>
                  <a:srgbClr val="2366E0"/>
                </a:solidFill>
              </a:rPr>
              <a:t>Thị</a:t>
            </a:r>
            <a:r>
              <a:rPr lang="en-US" altLang="ko-KR" sz="1400" b="1" dirty="0">
                <a:solidFill>
                  <a:srgbClr val="2366E0"/>
                </a:solidFill>
              </a:rPr>
              <a:t> </a:t>
            </a:r>
            <a:r>
              <a:rPr lang="en-US" altLang="ko-KR" sz="1400" b="1" dirty="0" err="1">
                <a:solidFill>
                  <a:srgbClr val="2366E0"/>
                </a:solidFill>
              </a:rPr>
              <a:t>Miên</a:t>
            </a:r>
            <a:endParaRPr lang="ko-KR" altLang="en-US" sz="1400" b="1" dirty="0">
              <a:solidFill>
                <a:srgbClr val="2366E0"/>
              </a:solidFill>
            </a:endParaRPr>
          </a:p>
        </p:txBody>
      </p:sp>
      <p:sp>
        <p:nvSpPr>
          <p:cNvPr id="7" name="타원 10">
            <a:extLst>
              <a:ext uri="{FF2B5EF4-FFF2-40B4-BE49-F238E27FC236}">
                <a16:creationId xmlns:a16="http://schemas.microsoft.com/office/drawing/2014/main" id="{B03044F3-BD6F-444A-A298-5AB28B3EED0F}"/>
              </a:ext>
            </a:extLst>
          </p:cNvPr>
          <p:cNvSpPr/>
          <p:nvPr/>
        </p:nvSpPr>
        <p:spPr>
          <a:xfrm>
            <a:off x="463426" y="6104352"/>
            <a:ext cx="470587" cy="470587"/>
          </a:xfrm>
          <a:prstGeom prst="ellipse">
            <a:avLst/>
          </a:prstGeom>
          <a:solidFill>
            <a:srgbClr val="2366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AAABB-9B94-4A41-AE9F-3829FA1CAD73}"/>
              </a:ext>
            </a:extLst>
          </p:cNvPr>
          <p:cNvSpPr txBox="1"/>
          <p:nvPr/>
        </p:nvSpPr>
        <p:spPr>
          <a:xfrm>
            <a:off x="934013" y="6185756"/>
            <a:ext cx="1978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2366E0"/>
                </a:solidFill>
              </a:rPr>
              <a:t>Giáo</a:t>
            </a:r>
            <a:r>
              <a:rPr lang="en-US" altLang="ko-KR" sz="1400" b="1" dirty="0">
                <a:solidFill>
                  <a:srgbClr val="2366E0"/>
                </a:solidFill>
              </a:rPr>
              <a:t> </a:t>
            </a:r>
            <a:r>
              <a:rPr lang="en-US" altLang="ko-KR" sz="1400" b="1" dirty="0" err="1">
                <a:solidFill>
                  <a:srgbClr val="2366E0"/>
                </a:solidFill>
              </a:rPr>
              <a:t>viên</a:t>
            </a:r>
            <a:r>
              <a:rPr lang="en-US" altLang="ko-KR" sz="1400" b="1" dirty="0">
                <a:solidFill>
                  <a:srgbClr val="2366E0"/>
                </a:solidFill>
              </a:rPr>
              <a:t> </a:t>
            </a:r>
            <a:r>
              <a:rPr lang="en-US" altLang="ko-KR" sz="1400" b="1" dirty="0" err="1">
                <a:solidFill>
                  <a:srgbClr val="2366E0"/>
                </a:solidFill>
              </a:rPr>
              <a:t>hướng</a:t>
            </a:r>
            <a:r>
              <a:rPr lang="en-US" altLang="ko-KR" sz="1400" b="1" dirty="0">
                <a:solidFill>
                  <a:srgbClr val="2366E0"/>
                </a:solidFill>
              </a:rPr>
              <a:t> </a:t>
            </a:r>
            <a:r>
              <a:rPr lang="en-US" altLang="ko-KR" sz="1400" b="1" dirty="0" err="1">
                <a:solidFill>
                  <a:srgbClr val="2366E0"/>
                </a:solidFill>
              </a:rPr>
              <a:t>dẫn</a:t>
            </a:r>
            <a:r>
              <a:rPr lang="en-US" altLang="ko-KR" sz="1400" b="1" dirty="0">
                <a:solidFill>
                  <a:srgbClr val="2366E0"/>
                </a:solidFill>
              </a:rPr>
              <a:t>:</a:t>
            </a:r>
            <a:endParaRPr lang="ko-KR" altLang="en-US" sz="1400" b="1" dirty="0">
              <a:solidFill>
                <a:srgbClr val="2366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C06EBC-5589-442A-8D82-2406C30DC51C}"/>
              </a:ext>
            </a:extLst>
          </p:cNvPr>
          <p:cNvSpPr/>
          <p:nvPr/>
        </p:nvSpPr>
        <p:spPr>
          <a:xfrm>
            <a:off x="4158721" y="4929460"/>
            <a:ext cx="5575829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4158721" y="1129319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4354058" y="1287148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4957771" y="1310840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ký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A95DD0-23CC-463E-B4F0-7446CCB40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0" y="0"/>
            <a:ext cx="10567705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447590-051F-4267-B875-5DE6645BE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2" y="-293915"/>
            <a:ext cx="10589623" cy="74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59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C06EBC-5589-442A-8D82-2406C30DC51C}"/>
              </a:ext>
            </a:extLst>
          </p:cNvPr>
          <p:cNvSpPr/>
          <p:nvPr/>
        </p:nvSpPr>
        <p:spPr>
          <a:xfrm>
            <a:off x="4158721" y="4929460"/>
            <a:ext cx="5575829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4158721" y="1129319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4354058" y="1287148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4957771" y="1310840"/>
            <a:ext cx="1398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Trang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chủ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7356A-83C1-486E-9826-CA626923F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2" y="0"/>
            <a:ext cx="5731812" cy="9212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DF088-A3F9-443E-968F-75CCE722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78" y="-1927628"/>
            <a:ext cx="5466107" cy="87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09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C06EBC-5589-442A-8D82-2406C30DC51C}"/>
              </a:ext>
            </a:extLst>
          </p:cNvPr>
          <p:cNvSpPr/>
          <p:nvPr/>
        </p:nvSpPr>
        <p:spPr>
          <a:xfrm>
            <a:off x="4158721" y="4929460"/>
            <a:ext cx="5575829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4158721" y="1129319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4354058" y="1287148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4957771" y="1310840"/>
            <a:ext cx="2324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Chi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tiểu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thuyết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AE65B-3307-4CE2-B717-F82D0DB6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26" y="0"/>
            <a:ext cx="8298327" cy="1157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00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C06EBC-5589-442A-8D82-2406C30DC51C}"/>
              </a:ext>
            </a:extLst>
          </p:cNvPr>
          <p:cNvSpPr/>
          <p:nvPr/>
        </p:nvSpPr>
        <p:spPr>
          <a:xfrm>
            <a:off x="4158721" y="4929460"/>
            <a:ext cx="5575829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4158721" y="1129319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4354058" y="1287148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4957771" y="1310840"/>
            <a:ext cx="1935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Đọc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tiểu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thuyết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C4FDC-E9FB-47F7-BB04-AC650EE6A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65" y="0"/>
            <a:ext cx="9246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07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C06EBC-5589-442A-8D82-2406C30DC51C}"/>
              </a:ext>
            </a:extLst>
          </p:cNvPr>
          <p:cNvSpPr/>
          <p:nvPr/>
        </p:nvSpPr>
        <p:spPr>
          <a:xfrm>
            <a:off x="4158721" y="4929460"/>
            <a:ext cx="5575829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4158721" y="1681978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4354058" y="1839807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4957771" y="1863499"/>
            <a:ext cx="2577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tùy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chọn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đọc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B02610-8ADB-40DB-990E-52A5C3AD0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148"/>
            <a:ext cx="12192000" cy="5608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3A0559-8FB1-454F-AF9B-2585158CE957}"/>
              </a:ext>
            </a:extLst>
          </p:cNvPr>
          <p:cNvSpPr txBox="1"/>
          <p:nvPr/>
        </p:nvSpPr>
        <p:spPr>
          <a:xfrm>
            <a:off x="4354058" y="406023"/>
            <a:ext cx="4036329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nền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EDD3F-5D8C-47DB-B1F2-30766F32FC22}"/>
              </a:ext>
            </a:extLst>
          </p:cNvPr>
          <p:cNvSpPr txBox="1"/>
          <p:nvPr/>
        </p:nvSpPr>
        <p:spPr>
          <a:xfrm>
            <a:off x="4364850" y="395943"/>
            <a:ext cx="4036329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dòng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E7A05-B738-4801-A199-68EC979E6AFE}"/>
              </a:ext>
            </a:extLst>
          </p:cNvPr>
          <p:cNvSpPr txBox="1"/>
          <p:nvPr/>
        </p:nvSpPr>
        <p:spPr>
          <a:xfrm>
            <a:off x="4375642" y="398857"/>
            <a:ext cx="4036329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8461E-916B-4127-AF51-FD9ABCA8C340}"/>
              </a:ext>
            </a:extLst>
          </p:cNvPr>
          <p:cNvSpPr txBox="1"/>
          <p:nvPr/>
        </p:nvSpPr>
        <p:spPr>
          <a:xfrm>
            <a:off x="4359454" y="409705"/>
            <a:ext cx="4036329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Kiểu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chữ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0FB1AB-D90D-44DB-BA9F-6DACE62AF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225"/>
            <a:ext cx="12192000" cy="5781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0B0C9-7595-4696-BCA9-FAF01E0B1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9734"/>
            <a:ext cx="12192000" cy="5775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374430-B239-4C48-81ED-516EB7AEC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157"/>
            <a:ext cx="12192000" cy="5698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56FD05-CBE6-42ED-8CBF-3E84B22D5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414"/>
            <a:ext cx="12192000" cy="5794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F7144E-6C0C-4E8C-BBCF-54F567F3A1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700"/>
            <a:ext cx="12192000" cy="58002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D6932C1-82C9-471D-AA44-9BB057622399}"/>
              </a:ext>
            </a:extLst>
          </p:cNvPr>
          <p:cNvSpPr txBox="1"/>
          <p:nvPr/>
        </p:nvSpPr>
        <p:spPr>
          <a:xfrm>
            <a:off x="4354057" y="401772"/>
            <a:ext cx="4036329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Cỡ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Chữ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29258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25" grpId="0"/>
      <p:bldP spid="2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C06EBC-5589-442A-8D82-2406C30DC51C}"/>
              </a:ext>
            </a:extLst>
          </p:cNvPr>
          <p:cNvSpPr/>
          <p:nvPr/>
        </p:nvSpPr>
        <p:spPr>
          <a:xfrm>
            <a:off x="4158721" y="4929460"/>
            <a:ext cx="5575829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4158721" y="1129319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4354058" y="1287148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4957771" y="1310840"/>
            <a:ext cx="1952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Viết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tiểu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thuyết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01620-43D0-471B-8B79-0C20D9B0B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66" y="0"/>
            <a:ext cx="8878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13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C06EBC-5589-442A-8D82-2406C30DC51C}"/>
              </a:ext>
            </a:extLst>
          </p:cNvPr>
          <p:cNvSpPr/>
          <p:nvPr/>
        </p:nvSpPr>
        <p:spPr>
          <a:xfrm>
            <a:off x="4158721" y="4929460"/>
            <a:ext cx="5575829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4158721" y="1129319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4354058" y="1287148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4957771" y="1310840"/>
            <a:ext cx="1329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kiếm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3FABB-DE1C-4292-A6DC-DA1138D2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204"/>
            <a:ext cx="12192000" cy="5331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630643-A631-437D-9806-AB84295DC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692" y="0"/>
            <a:ext cx="8440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98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C06EBC-5589-442A-8D82-2406C30DC51C}"/>
              </a:ext>
            </a:extLst>
          </p:cNvPr>
          <p:cNvSpPr/>
          <p:nvPr/>
        </p:nvSpPr>
        <p:spPr>
          <a:xfrm>
            <a:off x="4158721" y="4929460"/>
            <a:ext cx="5575829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4158721" y="1129319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4354058" y="1287148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4957771" y="1310840"/>
            <a:ext cx="2125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Tìm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theo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thể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loại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7BD40-778A-4FE1-BE18-5A7E6AF09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9" y="0"/>
            <a:ext cx="10517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23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C06EBC-5589-442A-8D82-2406C30DC51C}"/>
              </a:ext>
            </a:extLst>
          </p:cNvPr>
          <p:cNvSpPr/>
          <p:nvPr/>
        </p:nvSpPr>
        <p:spPr>
          <a:xfrm>
            <a:off x="4158721" y="4929460"/>
            <a:ext cx="5575829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4158721" y="1129319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4354058" y="1287148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4957771" y="1310840"/>
            <a:ext cx="2356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dõi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EF396-25C3-4821-9B16-67151B30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50" y="0"/>
            <a:ext cx="6787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9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623A6-41FF-4FE0-B7BB-EBA3247CCFAF}"/>
              </a:ext>
            </a:extLst>
          </p:cNvPr>
          <p:cNvSpPr txBox="1"/>
          <p:nvPr/>
        </p:nvSpPr>
        <p:spPr>
          <a:xfrm>
            <a:off x="2406876" y="2613392"/>
            <a:ext cx="7378247" cy="16312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0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Cảm</a:t>
            </a:r>
            <a:r>
              <a:rPr lang="en-US" altLang="ko-KR" sz="5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vi-VN" altLang="ko-KR" sz="5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ơ</a:t>
            </a:r>
            <a:r>
              <a:rPr lang="en-US" altLang="ko-KR" sz="5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 </a:t>
            </a:r>
            <a:r>
              <a:rPr lang="en-US" altLang="ko-KR" sz="50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thầy</a:t>
            </a:r>
            <a:r>
              <a:rPr lang="en-US" altLang="ko-KR" sz="5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50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cô</a:t>
            </a:r>
            <a:r>
              <a:rPr lang="en-US" altLang="ko-KR" sz="5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50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và</a:t>
            </a:r>
            <a:r>
              <a:rPr lang="en-US" altLang="ko-KR" sz="5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50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altLang="ko-KR" sz="5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50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bạn</a:t>
            </a:r>
            <a:r>
              <a:rPr lang="en-US" altLang="ko-KR" sz="5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50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đã</a:t>
            </a:r>
            <a:r>
              <a:rPr lang="en-US" altLang="ko-KR" sz="5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50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lắng</a:t>
            </a:r>
            <a:r>
              <a:rPr lang="en-US" altLang="ko-KR" sz="5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ko-KR" sz="5000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nghe</a:t>
            </a:r>
            <a:r>
              <a:rPr lang="en-US" altLang="ko-KR" sz="50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8DA03AE-B69B-46CF-A2FE-F745CAF4522E}"/>
              </a:ext>
            </a:extLst>
          </p:cNvPr>
          <p:cNvSpPr/>
          <p:nvPr/>
        </p:nvSpPr>
        <p:spPr>
          <a:xfrm>
            <a:off x="6460310" y="1488040"/>
            <a:ext cx="4483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Giới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thiệu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công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ty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thực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tập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5F3C2A-9962-4792-B7B2-FCABAC2FD4F4}"/>
              </a:ext>
            </a:extLst>
          </p:cNvPr>
          <p:cNvSpPr txBox="1"/>
          <p:nvPr/>
        </p:nvSpPr>
        <p:spPr>
          <a:xfrm>
            <a:off x="1248684" y="1918258"/>
            <a:ext cx="22940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Nội</a:t>
            </a: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Dung </a:t>
            </a:r>
            <a:r>
              <a:rPr lang="en-US" altLang="ko-KR" sz="2600" b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Thuyết</a:t>
            </a:r>
            <a:r>
              <a:rPr lang="en-US" altLang="ko-KR" sz="2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600" b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Trình</a:t>
            </a:r>
            <a:endParaRPr lang="ko-KR" altLang="en-US" sz="26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B1C337F-3585-465F-83F1-6548E10DF8E2}"/>
              </a:ext>
            </a:extLst>
          </p:cNvPr>
          <p:cNvSpPr/>
          <p:nvPr/>
        </p:nvSpPr>
        <p:spPr>
          <a:xfrm>
            <a:off x="5236683" y="1223411"/>
            <a:ext cx="898591" cy="898591"/>
          </a:xfrm>
          <a:prstGeom prst="ellipse">
            <a:avLst/>
          </a:prstGeom>
          <a:solidFill>
            <a:srgbClr val="4ADAC8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4D9FF81-D8EF-45ED-9588-4D26A7C66110}"/>
              </a:ext>
            </a:extLst>
          </p:cNvPr>
          <p:cNvSpPr/>
          <p:nvPr/>
        </p:nvSpPr>
        <p:spPr>
          <a:xfrm>
            <a:off x="5236683" y="2364534"/>
            <a:ext cx="898591" cy="898591"/>
          </a:xfrm>
          <a:prstGeom prst="ellipse">
            <a:avLst/>
          </a:prstGeom>
          <a:solidFill>
            <a:srgbClr val="4ADAC8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4B85F74-F7A0-4BFF-A178-89B69B25910D}"/>
              </a:ext>
            </a:extLst>
          </p:cNvPr>
          <p:cNvSpPr/>
          <p:nvPr/>
        </p:nvSpPr>
        <p:spPr>
          <a:xfrm>
            <a:off x="5236683" y="3501232"/>
            <a:ext cx="898591" cy="898591"/>
          </a:xfrm>
          <a:prstGeom prst="ellipse">
            <a:avLst/>
          </a:prstGeom>
          <a:solidFill>
            <a:srgbClr val="4ADAC8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483D37-4AF4-4AE4-9E40-C948353ED2DB}"/>
              </a:ext>
            </a:extLst>
          </p:cNvPr>
          <p:cNvSpPr/>
          <p:nvPr/>
        </p:nvSpPr>
        <p:spPr>
          <a:xfrm>
            <a:off x="6460310" y="2629163"/>
            <a:ext cx="4483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Các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sản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phẩm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đã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làm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5A21EC-F7E9-480A-BB78-E332311131CC}"/>
              </a:ext>
            </a:extLst>
          </p:cNvPr>
          <p:cNvSpPr/>
          <p:nvPr/>
        </p:nvSpPr>
        <p:spPr>
          <a:xfrm>
            <a:off x="6460310" y="3765861"/>
            <a:ext cx="4483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Đồ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án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thực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tập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tốt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nghiệp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7" grpId="0" animBg="1"/>
      <p:bldP spid="28" grpId="0" animBg="1"/>
      <p:bldP spid="41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BF717-406D-4213-BA3D-D0EA775BEB11}"/>
              </a:ext>
            </a:extLst>
          </p:cNvPr>
          <p:cNvSpPr txBox="1"/>
          <p:nvPr/>
        </p:nvSpPr>
        <p:spPr>
          <a:xfrm>
            <a:off x="4640061" y="3489702"/>
            <a:ext cx="2911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Giới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thiệu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công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ty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thực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tập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12364-A91A-4932-9F2E-A57D96681053}"/>
              </a:ext>
            </a:extLst>
          </p:cNvPr>
          <p:cNvSpPr txBox="1"/>
          <p:nvPr/>
        </p:nvSpPr>
        <p:spPr>
          <a:xfrm>
            <a:off x="4514850" y="2329968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01.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1E20DC-ECC3-438F-897B-C8DACA40B05C}"/>
              </a:ext>
            </a:extLst>
          </p:cNvPr>
          <p:cNvCxnSpPr>
            <a:cxnSpLocks/>
          </p:cNvCxnSpPr>
          <p:nvPr/>
        </p:nvCxnSpPr>
        <p:spPr>
          <a:xfrm>
            <a:off x="5002374" y="3214343"/>
            <a:ext cx="2187251" cy="0"/>
          </a:xfrm>
          <a:prstGeom prst="line">
            <a:avLst/>
          </a:prstGeom>
          <a:ln w="38100">
            <a:solidFill>
              <a:srgbClr val="236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023A0B-6F12-4C1B-9AC4-522C523609D2}"/>
              </a:ext>
            </a:extLst>
          </p:cNvPr>
          <p:cNvSpPr/>
          <p:nvPr/>
        </p:nvSpPr>
        <p:spPr>
          <a:xfrm>
            <a:off x="4514850" y="1754155"/>
            <a:ext cx="3162300" cy="2855945"/>
          </a:xfrm>
          <a:prstGeom prst="rect">
            <a:avLst/>
          </a:prstGeom>
          <a:noFill/>
          <a:ln w="76200" cap="flat">
            <a:solidFill>
              <a:srgbClr val="2366E0"/>
            </a:solidFill>
            <a:prstDash val="solid"/>
            <a:miter/>
          </a:ln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6834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C06EBC-5589-442A-8D82-2406C30DC51C}"/>
              </a:ext>
            </a:extLst>
          </p:cNvPr>
          <p:cNvSpPr/>
          <p:nvPr/>
        </p:nvSpPr>
        <p:spPr>
          <a:xfrm>
            <a:off x="937760" y="1768898"/>
            <a:ext cx="10521751" cy="332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ty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Cổ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vụ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FPT (FPT Online).</a:t>
            </a:r>
          </a:p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Địa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Tầng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6-7,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Tòa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nhà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Exchange Tower,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1 Nam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Kỳ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Khởi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Nghĩa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P.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Nguyễn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Thái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Quận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1, TP.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Hồ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Chí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Minh.</a:t>
            </a:r>
          </a:p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Website: fptonline.net</a:t>
            </a:r>
          </a:p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thoại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+84 - 8 - 7300 9999</a:t>
            </a:r>
          </a:p>
        </p:txBody>
      </p:sp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1129038" y="514505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1324375" y="672334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1928088" y="696026"/>
            <a:ext cx="3179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ty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14173-27DA-419F-B98C-5482B8CD0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51" y="0"/>
            <a:ext cx="10953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79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BF717-406D-4213-BA3D-D0EA775BEB11}"/>
              </a:ext>
            </a:extLst>
          </p:cNvPr>
          <p:cNvSpPr txBox="1"/>
          <p:nvPr/>
        </p:nvSpPr>
        <p:spPr>
          <a:xfrm>
            <a:off x="4640061" y="3489702"/>
            <a:ext cx="2911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Các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sản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phẩm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đã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làm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12364-A91A-4932-9F2E-A57D96681053}"/>
              </a:ext>
            </a:extLst>
          </p:cNvPr>
          <p:cNvSpPr txBox="1"/>
          <p:nvPr/>
        </p:nvSpPr>
        <p:spPr>
          <a:xfrm>
            <a:off x="4514850" y="2329968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02.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1E20DC-ECC3-438F-897B-C8DACA40B05C}"/>
              </a:ext>
            </a:extLst>
          </p:cNvPr>
          <p:cNvCxnSpPr>
            <a:cxnSpLocks/>
          </p:cNvCxnSpPr>
          <p:nvPr/>
        </p:nvCxnSpPr>
        <p:spPr>
          <a:xfrm>
            <a:off x="5002374" y="3214343"/>
            <a:ext cx="2187251" cy="0"/>
          </a:xfrm>
          <a:prstGeom prst="line">
            <a:avLst/>
          </a:prstGeom>
          <a:ln w="38100">
            <a:solidFill>
              <a:srgbClr val="236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023A0B-6F12-4C1B-9AC4-522C523609D2}"/>
              </a:ext>
            </a:extLst>
          </p:cNvPr>
          <p:cNvSpPr/>
          <p:nvPr/>
        </p:nvSpPr>
        <p:spPr>
          <a:xfrm>
            <a:off x="4514850" y="1754155"/>
            <a:ext cx="3162300" cy="2855945"/>
          </a:xfrm>
          <a:prstGeom prst="rect">
            <a:avLst/>
          </a:prstGeom>
          <a:noFill/>
          <a:ln w="76200" cap="flat">
            <a:solidFill>
              <a:srgbClr val="2366E0"/>
            </a:solidFill>
            <a:prstDash val="solid"/>
            <a:miter/>
          </a:ln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4436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1129038" y="514505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1324375" y="672334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1928088" y="696026"/>
            <a:ext cx="3166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xây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dựng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2A5110-58F1-4C83-80FC-383BCB40C56A}"/>
              </a:ext>
            </a:extLst>
          </p:cNvPr>
          <p:cNvSpPr txBox="1"/>
          <p:nvPr/>
        </p:nvSpPr>
        <p:spPr>
          <a:xfrm>
            <a:off x="0" y="1610347"/>
            <a:ext cx="2009669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Nông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nghiệp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sạch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63D5E-A131-4E96-97BD-71E818CD1E84}"/>
              </a:ext>
            </a:extLst>
          </p:cNvPr>
          <p:cNvSpPr txBox="1"/>
          <p:nvPr/>
        </p:nvSpPr>
        <p:spPr>
          <a:xfrm>
            <a:off x="-16716" y="2352875"/>
            <a:ext cx="2633565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Wedding Fair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CE5D7-E35F-4CCF-8AD1-17C2F7F1DCF8}"/>
              </a:ext>
            </a:extLst>
          </p:cNvPr>
          <p:cNvSpPr txBox="1"/>
          <p:nvPr/>
        </p:nvSpPr>
        <p:spPr>
          <a:xfrm>
            <a:off x="-16717" y="2857857"/>
            <a:ext cx="2633565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Safe Go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AFFE08-47CD-4731-93B8-48CE2E61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69" y="0"/>
            <a:ext cx="1018233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87D39-52CE-4EA5-B0E1-C705FD742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97" y="0"/>
            <a:ext cx="10182331" cy="11903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0DEA91-0ACD-497F-876B-35B96A59F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09" y="0"/>
            <a:ext cx="10132078" cy="83273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8F5D35-6E0E-4FF3-A8F0-5F0651AC5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37" y="0"/>
            <a:ext cx="10158790" cy="98942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2F701-7A37-470D-BE7F-DB7550763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65" y="-1"/>
            <a:ext cx="10132078" cy="1413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43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42375-1434-4CAE-A9CA-48B00A672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88" y="360362"/>
            <a:ext cx="12192000" cy="61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1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BF717-406D-4213-BA3D-D0EA775BEB11}"/>
              </a:ext>
            </a:extLst>
          </p:cNvPr>
          <p:cNvSpPr txBox="1"/>
          <p:nvPr/>
        </p:nvSpPr>
        <p:spPr>
          <a:xfrm>
            <a:off x="4640061" y="3659439"/>
            <a:ext cx="2911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Đồ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án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thực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tập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tốt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nghiệp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12364-A91A-4932-9F2E-A57D96681053}"/>
              </a:ext>
            </a:extLst>
          </p:cNvPr>
          <p:cNvSpPr txBox="1"/>
          <p:nvPr/>
        </p:nvSpPr>
        <p:spPr>
          <a:xfrm>
            <a:off x="4514850" y="2329968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03.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1E20DC-ECC3-438F-897B-C8DACA40B05C}"/>
              </a:ext>
            </a:extLst>
          </p:cNvPr>
          <p:cNvCxnSpPr>
            <a:cxnSpLocks/>
          </p:cNvCxnSpPr>
          <p:nvPr/>
        </p:nvCxnSpPr>
        <p:spPr>
          <a:xfrm>
            <a:off x="5002374" y="3214343"/>
            <a:ext cx="2187251" cy="0"/>
          </a:xfrm>
          <a:prstGeom prst="line">
            <a:avLst/>
          </a:prstGeom>
          <a:ln w="38100">
            <a:solidFill>
              <a:srgbClr val="236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023A0B-6F12-4C1B-9AC4-522C523609D2}"/>
              </a:ext>
            </a:extLst>
          </p:cNvPr>
          <p:cNvSpPr/>
          <p:nvPr/>
        </p:nvSpPr>
        <p:spPr>
          <a:xfrm>
            <a:off x="4514850" y="1754155"/>
            <a:ext cx="3162300" cy="3027395"/>
          </a:xfrm>
          <a:prstGeom prst="rect">
            <a:avLst/>
          </a:prstGeom>
          <a:noFill/>
          <a:ln w="76200" cap="flat">
            <a:solidFill>
              <a:srgbClr val="2366E0"/>
            </a:solidFill>
            <a:prstDash val="solid"/>
            <a:miter/>
          </a:ln>
          <a:effectLst>
            <a:outerShdw blurRad="63500" dist="381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6898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C06EBC-5589-442A-8D82-2406C30DC51C}"/>
              </a:ext>
            </a:extLst>
          </p:cNvPr>
          <p:cNvSpPr/>
          <p:nvPr/>
        </p:nvSpPr>
        <p:spPr>
          <a:xfrm>
            <a:off x="4158721" y="4929460"/>
            <a:ext cx="5575829" cy="83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1346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타원 5">
            <a:extLst>
              <a:ext uri="{FF2B5EF4-FFF2-40B4-BE49-F238E27FC236}">
                <a16:creationId xmlns:a16="http://schemas.microsoft.com/office/drawing/2014/main" id="{253DD21D-B3CA-4191-8C5D-0AEF0AEF5973}"/>
              </a:ext>
            </a:extLst>
          </p:cNvPr>
          <p:cNvSpPr/>
          <p:nvPr/>
        </p:nvSpPr>
        <p:spPr>
          <a:xfrm>
            <a:off x="4158721" y="1129319"/>
            <a:ext cx="732375" cy="732375"/>
          </a:xfrm>
          <a:prstGeom prst="ellipse">
            <a:avLst/>
          </a:prstGeom>
          <a:solidFill>
            <a:srgbClr val="912C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8" name="자유형: 도형 6">
            <a:extLst>
              <a:ext uri="{FF2B5EF4-FFF2-40B4-BE49-F238E27FC236}">
                <a16:creationId xmlns:a16="http://schemas.microsoft.com/office/drawing/2014/main" id="{442E596C-A55C-468F-A226-02F8913444F3}"/>
              </a:ext>
            </a:extLst>
          </p:cNvPr>
          <p:cNvSpPr/>
          <p:nvPr/>
        </p:nvSpPr>
        <p:spPr>
          <a:xfrm>
            <a:off x="4354058" y="1287148"/>
            <a:ext cx="331582" cy="399850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886FD5-3B1D-4CE9-ACDB-64F6C16EF0A8}"/>
              </a:ext>
            </a:extLst>
          </p:cNvPr>
          <p:cNvSpPr/>
          <p:nvPr/>
        </p:nvSpPr>
        <p:spPr>
          <a:xfrm>
            <a:off x="4957771" y="1310840"/>
            <a:ext cx="2015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E1EAC2-0F1C-42E6-BF8E-4D5552FF2C54}"/>
              </a:ext>
            </a:extLst>
          </p:cNvPr>
          <p:cNvSpPr txBox="1"/>
          <p:nvPr/>
        </p:nvSpPr>
        <p:spPr>
          <a:xfrm>
            <a:off x="3689222" y="2228911"/>
            <a:ext cx="6567687" cy="1166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Tên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Website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đọc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viết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tiểu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thuyết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nghệ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PHP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Laravel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95D09E-F99A-43D6-8883-9427F5F2EB98}"/>
              </a:ext>
            </a:extLst>
          </p:cNvPr>
          <p:cNvSpPr txBox="1"/>
          <p:nvPr/>
        </p:nvSpPr>
        <p:spPr>
          <a:xfrm>
            <a:off x="4542822" y="510650"/>
            <a:ext cx="2845191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CSDL: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D82892-A667-4FEC-A738-AAB2FE634296}"/>
              </a:ext>
            </a:extLst>
          </p:cNvPr>
          <p:cNvSpPr txBox="1"/>
          <p:nvPr/>
        </p:nvSpPr>
        <p:spPr>
          <a:xfrm>
            <a:off x="4542822" y="505504"/>
            <a:ext cx="2369736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ERD: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4BB698-95BF-4693-A1BE-304F6FAB4287}"/>
              </a:ext>
            </a:extLst>
          </p:cNvPr>
          <p:cNvSpPr txBox="1"/>
          <p:nvPr/>
        </p:nvSpPr>
        <p:spPr>
          <a:xfrm>
            <a:off x="4542822" y="511876"/>
            <a:ext cx="2575189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341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Sơ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UseCase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0FB544C-A301-4EC9-9676-84D63D406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259"/>
            <a:ext cx="12192000" cy="59776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E5F7678-8A77-4AC1-8413-A2D96107B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577"/>
            <a:ext cx="12192000" cy="552135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60348A0-E019-43F3-966B-0639EA6FE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67" y="880631"/>
            <a:ext cx="12192000" cy="602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8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allAtOnce"/>
      <p:bldP spid="41" grpId="0" build="allAtOnce"/>
    </p:bld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AC15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278</Words>
  <Application>Microsoft Office PowerPoint</Application>
  <PresentationFormat>Widescreen</PresentationFormat>
  <Paragraphs>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Times New Roman</vt:lpstr>
      <vt:lpstr>Wingdings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Anh Toàn Chu</cp:lastModifiedBy>
  <cp:revision>244</cp:revision>
  <dcterms:created xsi:type="dcterms:W3CDTF">2019-04-06T05:20:47Z</dcterms:created>
  <dcterms:modified xsi:type="dcterms:W3CDTF">2021-03-26T14:26:10Z</dcterms:modified>
</cp:coreProperties>
</file>